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>
        <p:scale>
          <a:sx n="82" d="100"/>
          <a:sy n="82" d="100"/>
        </p:scale>
        <p:origin x="402" y="4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59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27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1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4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26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1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0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56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0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32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D6589-1BCA-484E-AA26-1454CC0576EE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D18BF-4B41-47B2-B68E-D4994ACB2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8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6282133" y="341004"/>
            <a:ext cx="1397809" cy="389581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751229" y="338871"/>
            <a:ext cx="1397809" cy="389581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076969" y="341004"/>
            <a:ext cx="1397809" cy="389581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524822"/>
              </p:ext>
            </p:extLst>
          </p:nvPr>
        </p:nvGraphicFramePr>
        <p:xfrm>
          <a:off x="4034219" y="819516"/>
          <a:ext cx="2713421" cy="74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36869"/>
                <a:gridCol w="877614"/>
                <a:gridCol w="6989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Annie Hall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W. Allen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$38m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Manhattan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W. Allen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$39m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894316"/>
              </p:ext>
            </p:extLst>
          </p:nvPr>
        </p:nvGraphicFramePr>
        <p:xfrm>
          <a:off x="3975538" y="2518075"/>
          <a:ext cx="2861441" cy="74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74379"/>
                <a:gridCol w="762000"/>
                <a:gridCol w="82506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Transformers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M. Bay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$319m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The Rock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M.Bay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$134m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775292"/>
              </p:ext>
            </p:extLst>
          </p:nvPr>
        </p:nvGraphicFramePr>
        <p:xfrm>
          <a:off x="7256939" y="1004936"/>
          <a:ext cx="1852902" cy="370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22237"/>
                <a:gridCol w="93066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W. Allen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$38.5m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49464"/>
              </p:ext>
            </p:extLst>
          </p:nvPr>
        </p:nvGraphicFramePr>
        <p:xfrm>
          <a:off x="7256940" y="2703495"/>
          <a:ext cx="1852901" cy="370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09297"/>
                <a:gridCol w="10436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M. Bay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$226.5m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29"/>
              </p:ext>
            </p:extLst>
          </p:nvPr>
        </p:nvGraphicFramePr>
        <p:xfrm>
          <a:off x="9594192" y="1465899"/>
          <a:ext cx="201973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8194"/>
                <a:gridCol w="10615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Demi Cond" panose="020B0706030402020204" pitchFamily="34" charset="0"/>
                        </a:rPr>
                        <a:t>Director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Demi Cond" panose="020B07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Demi Cond" panose="020B0706030402020204" pitchFamily="34" charset="0"/>
                        </a:rPr>
                        <a:t>Avg. Gross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Demi Cond" panose="020B07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W. Allen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$38.5m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M. Bay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$226.5m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3524920" y="1004936"/>
            <a:ext cx="509299" cy="734526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95580" y="1375776"/>
            <a:ext cx="538639" cy="1104665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480910" y="2023241"/>
            <a:ext cx="472074" cy="67310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495580" y="2779986"/>
            <a:ext cx="479958" cy="26457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7" idx="1"/>
          </p:cNvCxnSpPr>
          <p:nvPr/>
        </p:nvCxnSpPr>
        <p:spPr>
          <a:xfrm>
            <a:off x="6772589" y="872651"/>
            <a:ext cx="484350" cy="317705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747640" y="1318713"/>
            <a:ext cx="509299" cy="94697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836979" y="2696341"/>
            <a:ext cx="419960" cy="83645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8" idx="1"/>
          </p:cNvCxnSpPr>
          <p:nvPr/>
        </p:nvCxnSpPr>
        <p:spPr>
          <a:xfrm flipV="1">
            <a:off x="6836979" y="2888915"/>
            <a:ext cx="419961" cy="239656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9109841" y="1190356"/>
            <a:ext cx="484351" cy="1098556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9109841" y="2649259"/>
            <a:ext cx="484350" cy="263012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076969" y="3521666"/>
            <a:ext cx="1397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 Cond" panose="020B0706030402020204" pitchFamily="34" charset="0"/>
              </a:rPr>
              <a:t>SPLIT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 Cond" panose="020B0706030402020204" pitchFamily="34" charset="0"/>
              </a:rPr>
              <a:t>by director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82133" y="3521666"/>
            <a:ext cx="1397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 Cond" panose="020B0706030402020204" pitchFamily="34" charset="0"/>
              </a:rPr>
              <a:t>APPLY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 Cond" panose="020B0706030402020204" pitchFamily="34" charset="0"/>
              </a:rPr>
              <a:t>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 Cond" panose="020B0706030402020204" pitchFamily="34" charset="0"/>
              </a:rPr>
              <a:t>veraging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1229" y="3519533"/>
            <a:ext cx="1397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 Cond" panose="020B0706030402020204" pitchFamily="34" charset="0"/>
              </a:rPr>
              <a:t>COMBINE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 Cond" panose="020B0706030402020204" pitchFamily="34" charset="0"/>
              </a:rPr>
              <a:t>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Demi Cond" panose="020B0706030402020204" pitchFamily="34" charset="0"/>
              </a:rPr>
              <a:t>o new data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Franklin Gothic Demi Cond" panose="020B07060304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569531"/>
              </p:ext>
            </p:extLst>
          </p:nvPr>
        </p:nvGraphicFramePr>
        <p:xfrm>
          <a:off x="398515" y="1190356"/>
          <a:ext cx="312640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0290"/>
                <a:gridCol w="951186"/>
                <a:gridCol w="8649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Demi Cond" panose="020B0706030402020204" pitchFamily="34" charset="0"/>
                        </a:rPr>
                        <a:t>Movie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Demi Cond" panose="020B070603040202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Demi Cond" panose="020B0706030402020204" pitchFamily="34" charset="0"/>
                        </a:rPr>
                        <a:t>Director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Demi Cond" panose="020B07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Franklin Gothic Demi Cond" panose="020B0706030402020204" pitchFamily="34" charset="0"/>
                        </a:rPr>
                        <a:t>Gross</a:t>
                      </a:r>
                      <a:endParaRPr lang="en-US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Franklin Gothic Demi Cond" panose="020B07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mpd="sng"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Annie Hall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W. Allen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$38m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Transformers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M. Bay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$319m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Manhattan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W. Allen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$39m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The Rock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M.Bay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Franklin Gothic Medium Cond" panose="020B0606030402020204" pitchFamily="34" charset="0"/>
                        </a:rPr>
                        <a:t>$134m</a:t>
                      </a:r>
                      <a:endParaRPr 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Medium Cond" panose="020B06060304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101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84</Words>
  <Application>Microsoft Office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Franklin Gothic Demi Cond</vt:lpstr>
      <vt:lpstr>Franklin Gothic Medium Cond</vt:lpstr>
      <vt:lpstr>Office Theme</vt:lpstr>
      <vt:lpstr>PowerPoint Presentation</vt:lpstr>
    </vt:vector>
  </TitlesOfParts>
  <Company>GSLIS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Organisciak, Peter</dc:creator>
  <cp:lastModifiedBy>Organisciak, Peter</cp:lastModifiedBy>
  <cp:revision>5</cp:revision>
  <dcterms:created xsi:type="dcterms:W3CDTF">2016-06-03T20:39:02Z</dcterms:created>
  <dcterms:modified xsi:type="dcterms:W3CDTF">2016-06-03T21:12:31Z</dcterms:modified>
</cp:coreProperties>
</file>